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60" r:id="rId3"/>
  </p:sldIdLst>
  <p:sldSz cx="9144000" cy="5143500" type="screen16x9"/>
  <p:notesSz cx="6858000" cy="9144000"/>
  <p:defaultTextStyle>
    <a:defPPr>
      <a:defRPr lang="es-E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38" d="100"/>
          <a:sy n="138" d="100"/>
        </p:scale>
        <p:origin x="11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222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0248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0613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2391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772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17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142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5695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09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7957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207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6944-F7A3-7C4B-A4A9-187B02E4017A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463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2E8A821-6635-6544-BFBD-E09A3E9B2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294309E-990A-F943-9E00-ED04EC6B9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3420"/>
            <a:ext cx="9144000" cy="812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E864B10-0A08-7E4D-88A4-DA2400A14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576" y="344730"/>
            <a:ext cx="2073013" cy="125934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ECC08D6-FBA6-5D42-9B1F-3F6B1FF1F795}"/>
              </a:ext>
            </a:extLst>
          </p:cNvPr>
          <p:cNvSpPr txBox="1"/>
          <p:nvPr/>
        </p:nvSpPr>
        <p:spPr>
          <a:xfrm>
            <a:off x="3673663" y="2082149"/>
            <a:ext cx="4649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solidFill>
                  <a:schemeClr val="bg1"/>
                </a:solidFill>
              </a:rPr>
              <a:t>Título:  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Autoría: 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 err="1">
                <a:solidFill>
                  <a:schemeClr val="bg1"/>
                </a:solidFill>
              </a:rPr>
              <a:t>Entidade</a:t>
            </a:r>
            <a:r>
              <a:rPr lang="es-ES" b="1" dirty="0">
                <a:solidFill>
                  <a:schemeClr val="bg1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4015713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A335290-6118-DA42-A33C-99167CDAAC3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733313" y="147099"/>
            <a:ext cx="1260000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970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</TotalTime>
  <Words>6</Words>
  <Application>Microsoft Office PowerPoint</Application>
  <PresentationFormat>Presentación en pantalla (16:9)</PresentationFormat>
  <Paragraphs>5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Moisés Álvarez Jorge</cp:lastModifiedBy>
  <cp:revision>12</cp:revision>
  <dcterms:created xsi:type="dcterms:W3CDTF">2024-05-20T09:43:43Z</dcterms:created>
  <dcterms:modified xsi:type="dcterms:W3CDTF">2024-05-22T08:34:50Z</dcterms:modified>
</cp:coreProperties>
</file>