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59" r:id="rId3"/>
  </p:sldIdLst>
  <p:sldSz cx="9144000" cy="5143500" type="screen16x9"/>
  <p:notesSz cx="6858000" cy="9144000"/>
  <p:defaultTextStyle>
    <a:defPPr>
      <a:defRPr lang="es-E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91" d="100"/>
          <a:sy n="91" d="100"/>
        </p:scale>
        <p:origin x="7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222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0248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0613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239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77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17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142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5695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09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795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6944-F7A3-7C4B-A4A9-187B02E4017A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07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6944-F7A3-7C4B-A4A9-187B02E4017A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E0016-5653-EF49-B0A9-550B3A4297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463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2E8A821-6635-6544-BFBD-E09A3E9B2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294309E-990A-F943-9E00-ED04EC6B9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3420"/>
            <a:ext cx="9144000" cy="8128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74BA0E2-76B1-C341-9E02-401032257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194" y="344730"/>
            <a:ext cx="2109395" cy="1298090"/>
          </a:xfrm>
          <a:prstGeom prst="rect">
            <a:avLst/>
          </a:prstGeom>
        </p:spPr>
      </p:pic>
      <p:sp>
        <p:nvSpPr>
          <p:cNvPr id="7" name="CuadroTexto 1">
            <a:extLst>
              <a:ext uri="{FF2B5EF4-FFF2-40B4-BE49-F238E27FC236}">
                <a16:creationId xmlns:a16="http://schemas.microsoft.com/office/drawing/2014/main" id="{2ECC08D6-FBA6-5D42-9B1F-3F6B1FF1F795}"/>
              </a:ext>
            </a:extLst>
          </p:cNvPr>
          <p:cNvSpPr txBox="1"/>
          <p:nvPr/>
        </p:nvSpPr>
        <p:spPr>
          <a:xfrm>
            <a:off x="3642216" y="1971585"/>
            <a:ext cx="4649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>
                <a:solidFill>
                  <a:schemeClr val="bg1"/>
                </a:solidFill>
              </a:rPr>
              <a:t>Título:  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Autoría: 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Entidad: </a:t>
            </a:r>
          </a:p>
        </p:txBody>
      </p:sp>
    </p:spTree>
    <p:extLst>
      <p:ext uri="{BB962C8B-B14F-4D97-AF65-F5344CB8AC3E}">
        <p14:creationId xmlns:p14="http://schemas.microsoft.com/office/powerpoint/2010/main" val="4015713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4E42AC4-C12D-CF4B-9884-B1E6364D7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800" y="147600"/>
            <a:ext cx="1260000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09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</TotalTime>
  <Words>6</Words>
  <Application>Microsoft Office PowerPoint</Application>
  <PresentationFormat>Presentación en pantalla (16:9)</PresentationFormat>
  <Paragraphs>5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Cristina Peleteiro Gallego</cp:lastModifiedBy>
  <cp:revision>10</cp:revision>
  <dcterms:created xsi:type="dcterms:W3CDTF">2024-05-20T09:43:43Z</dcterms:created>
  <dcterms:modified xsi:type="dcterms:W3CDTF">2024-05-24T11:26:27Z</dcterms:modified>
</cp:coreProperties>
</file>